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3" r:id="rId5"/>
    <p:sldId id="269" r:id="rId6"/>
    <p:sldId id="273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310016" y="159049"/>
            <a:ext cx="3780149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03" y="-379244"/>
            <a:ext cx="6914146" cy="388920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158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688466" y="3330267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背徳感</a:t>
            </a:r>
            <a:endParaRPr kumimoji="1" lang="en-US" altLang="ja-JP" sz="36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942080" y="4941054"/>
            <a:ext cx="526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ストレスが溜まっている人に向けて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3" y="3429000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1" y="1309683"/>
            <a:ext cx="441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どこにでもあるような日常的な町</a:t>
            </a:r>
            <a:endParaRPr kumimoji="1" lang="en-US" altLang="ja-JP" dirty="0"/>
          </a:p>
        </p:txBody>
      </p:sp>
      <p:pic>
        <p:nvPicPr>
          <p:cNvPr id="5" name="Picture 2" descr="https://illustimage.com/photo/dl/5407.png?20180121">
            <a:extLst>
              <a:ext uri="{FF2B5EF4-FFF2-40B4-BE49-F238E27FC236}">
                <a16:creationId xmlns:a16="http://schemas.microsoft.com/office/drawing/2014/main" id="{0A49029E-4B4B-4354-A1BF-CBC05C1AB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3" t="1157" r="19355" b="-1157"/>
          <a:stretch/>
        </p:blipFill>
        <p:spPr bwMode="auto">
          <a:xfrm rot="16200000">
            <a:off x="7030017" y="1737726"/>
            <a:ext cx="858512" cy="139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1" y="2387631"/>
            <a:ext cx="594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時間制限でできるだけ</a:t>
            </a:r>
            <a:endParaRPr kumimoji="1" lang="en-US" altLang="ja-JP" dirty="0"/>
          </a:p>
          <a:p>
            <a:r>
              <a:rPr kumimoji="1" lang="ja-JP" altLang="en-US" dirty="0"/>
              <a:t>町の至る所にあるマナー違反・邪魔のもの・うざい環境</a:t>
            </a:r>
            <a:endParaRPr kumimoji="1" lang="en-US" altLang="ja-JP" dirty="0"/>
          </a:p>
          <a:p>
            <a:r>
              <a:rPr lang="ja-JP" altLang="en-US" dirty="0"/>
              <a:t>すべてを壊して暴れまくろう！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197AD7F-0C6B-4966-B33E-3C8C26833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7" t="6374" r="44494" b="-351"/>
          <a:stretch/>
        </p:blipFill>
        <p:spPr>
          <a:xfrm>
            <a:off x="10664527" y="1144696"/>
            <a:ext cx="1187610" cy="193941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052EBE0-84A4-4911-8AFC-B5BFED73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6" t="30822" r="86596"/>
          <a:stretch/>
        </p:blipFill>
        <p:spPr>
          <a:xfrm rot="3607581">
            <a:off x="9926784" y="1889243"/>
            <a:ext cx="746376" cy="13172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51634E1-A887-49EC-86DA-3335D8ABED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5" b="21881"/>
          <a:stretch/>
        </p:blipFill>
        <p:spPr>
          <a:xfrm flipH="1">
            <a:off x="7749515" y="2008463"/>
            <a:ext cx="1560222" cy="8023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20B27F7-2252-4DD2-8BDD-AF6D4F49A4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29755" b="32076"/>
          <a:stretch/>
        </p:blipFill>
        <p:spPr>
          <a:xfrm flipH="1">
            <a:off x="7807518" y="1103856"/>
            <a:ext cx="2422605" cy="1006418"/>
          </a:xfrm>
          <a:prstGeom prst="rect">
            <a:avLst/>
          </a:prstGeom>
        </p:spPr>
      </p:pic>
      <p:pic>
        <p:nvPicPr>
          <p:cNvPr id="11" name="Picture 2" descr="歩きスマホのイラスト（男性） | かわいいフリー素材集 いらすとや">
            <a:extLst>
              <a:ext uri="{FF2B5EF4-FFF2-40B4-BE49-F238E27FC236}">
                <a16:creationId xmlns:a16="http://schemas.microsoft.com/office/drawing/2014/main" id="{46D88EF0-9078-42BE-8C4C-6C8A6CB0A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77156">
            <a:off x="9827035" y="1560909"/>
            <a:ext cx="492265" cy="70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歩きタバコのイラスト">
            <a:extLst>
              <a:ext uri="{FF2B5EF4-FFF2-40B4-BE49-F238E27FC236}">
                <a16:creationId xmlns:a16="http://schemas.microsoft.com/office/drawing/2014/main" id="{67917D0C-37E6-4529-AAEF-B15794902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4661">
            <a:off x="9727466" y="924841"/>
            <a:ext cx="637712" cy="7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848657"/>
            <a:ext cx="562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あなたは町の治安をよくするため</a:t>
            </a:r>
            <a:endParaRPr kumimoji="1" lang="en-US" altLang="ja-JP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D7A1DEC-0E96-494B-B8E7-5759BFA3A63B}"/>
              </a:ext>
            </a:extLst>
          </p:cNvPr>
          <p:cNvSpPr/>
          <p:nvPr/>
        </p:nvSpPr>
        <p:spPr>
          <a:xfrm>
            <a:off x="462411" y="3885268"/>
            <a:ext cx="4968240" cy="270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治安の良い町の画像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A49D008-0EBF-4BF4-BC8F-E8790D84183D}"/>
              </a:ext>
            </a:extLst>
          </p:cNvPr>
          <p:cNvSpPr/>
          <p:nvPr/>
        </p:nvSpPr>
        <p:spPr>
          <a:xfrm>
            <a:off x="6534700" y="3885268"/>
            <a:ext cx="4968240" cy="270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治安の悪い町の画像</a:t>
            </a:r>
          </a:p>
        </p:txBody>
      </p:sp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ABFDC7-FB12-4157-A07B-2CA49481BA13}"/>
              </a:ext>
            </a:extLst>
          </p:cNvPr>
          <p:cNvSpPr txBox="1"/>
          <p:nvPr/>
        </p:nvSpPr>
        <p:spPr>
          <a:xfrm>
            <a:off x="7522745" y="5901303"/>
            <a:ext cx="111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移動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1732549-D4E5-482A-A7A3-A30A4800EB39}"/>
              </a:ext>
            </a:extLst>
          </p:cNvPr>
          <p:cNvSpPr txBox="1"/>
          <p:nvPr/>
        </p:nvSpPr>
        <p:spPr>
          <a:xfrm>
            <a:off x="7102845" y="6143307"/>
            <a:ext cx="244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</a:t>
            </a:r>
            <a:r>
              <a:rPr kumimoji="1" lang="en-US" altLang="ja-JP" dirty="0"/>
              <a:t>L</a:t>
            </a:r>
            <a:r>
              <a:rPr kumimoji="1" lang="ja-JP" altLang="en-US" dirty="0"/>
              <a:t>スティック）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466527D-919B-44A3-A50F-D34788904E81}"/>
              </a:ext>
            </a:extLst>
          </p:cNvPr>
          <p:cNvSpPr txBox="1"/>
          <p:nvPr/>
        </p:nvSpPr>
        <p:spPr>
          <a:xfrm>
            <a:off x="9133495" y="6512639"/>
            <a:ext cx="150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（</a:t>
            </a:r>
            <a:r>
              <a:rPr lang="en-US" altLang="ja-JP" dirty="0"/>
              <a:t>X</a:t>
            </a:r>
            <a:r>
              <a:rPr kumimoji="1" lang="ja-JP" altLang="en-US" dirty="0"/>
              <a:t>ボタン）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C6DF5E2-8748-4186-A249-D01C2B21A1FC}"/>
              </a:ext>
            </a:extLst>
          </p:cNvPr>
          <p:cNvSpPr txBox="1"/>
          <p:nvPr/>
        </p:nvSpPr>
        <p:spPr>
          <a:xfrm>
            <a:off x="9405491" y="6229274"/>
            <a:ext cx="165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送風機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0E7109A-D086-4BCF-9C76-AE7442484B50}"/>
              </a:ext>
            </a:extLst>
          </p:cNvPr>
          <p:cNvSpPr txBox="1"/>
          <p:nvPr/>
        </p:nvSpPr>
        <p:spPr>
          <a:xfrm>
            <a:off x="10917155" y="6157969"/>
            <a:ext cx="156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(A</a:t>
            </a:r>
            <a:r>
              <a:rPr kumimoji="1" lang="ja-JP" altLang="en-US" dirty="0"/>
              <a:t>ボタン）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C716768-778A-4C6C-B107-D53D30250936}"/>
              </a:ext>
            </a:extLst>
          </p:cNvPr>
          <p:cNvSpPr txBox="1"/>
          <p:nvPr/>
        </p:nvSpPr>
        <p:spPr>
          <a:xfrm>
            <a:off x="10965374" y="5905345"/>
            <a:ext cx="20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ブースト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F0C8CFE-2CE2-4B49-A6FE-F7A66307C2C9}"/>
              </a:ext>
            </a:extLst>
          </p:cNvPr>
          <p:cNvSpPr txBox="1"/>
          <p:nvPr/>
        </p:nvSpPr>
        <p:spPr>
          <a:xfrm>
            <a:off x="8017538" y="4194220"/>
            <a:ext cx="176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</a:t>
            </a:r>
            <a:r>
              <a:rPr kumimoji="1" lang="en-US" altLang="ja-JP" dirty="0"/>
              <a:t>L</a:t>
            </a:r>
            <a:r>
              <a:rPr lang="ja-JP" altLang="en-US" dirty="0"/>
              <a:t>トリガー）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E8A1FB1-DD0E-4604-85B8-9DB512307F00}"/>
              </a:ext>
            </a:extLst>
          </p:cNvPr>
          <p:cNvSpPr txBox="1"/>
          <p:nvPr/>
        </p:nvSpPr>
        <p:spPr>
          <a:xfrm>
            <a:off x="9587791" y="4180865"/>
            <a:ext cx="183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</a:t>
            </a:r>
            <a:r>
              <a:rPr lang="en-US" altLang="ja-JP" dirty="0"/>
              <a:t>R</a:t>
            </a:r>
            <a:r>
              <a:rPr lang="ja-JP" altLang="en-US" dirty="0"/>
              <a:t>トリガー）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CA6F10C-CFF2-4BF5-B9F1-4616AA733985}"/>
              </a:ext>
            </a:extLst>
          </p:cNvPr>
          <p:cNvSpPr txBox="1"/>
          <p:nvPr/>
        </p:nvSpPr>
        <p:spPr>
          <a:xfrm>
            <a:off x="8164849" y="3921809"/>
            <a:ext cx="111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アクセル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2599FE1-EDA8-436E-9003-BD0BC5BDC15E}"/>
              </a:ext>
            </a:extLst>
          </p:cNvPr>
          <p:cNvSpPr txBox="1"/>
          <p:nvPr/>
        </p:nvSpPr>
        <p:spPr>
          <a:xfrm>
            <a:off x="9738333" y="3924449"/>
            <a:ext cx="111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ブレーキ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5" y="69029"/>
            <a:ext cx="4658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ゲームイメージ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65F7E04-3A9B-4BA9-ACD8-70B5DEF8525E}"/>
              </a:ext>
            </a:extLst>
          </p:cNvPr>
          <p:cNvSpPr txBox="1"/>
          <p:nvPr/>
        </p:nvSpPr>
        <p:spPr>
          <a:xfrm>
            <a:off x="10641044" y="5268320"/>
            <a:ext cx="244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</a:t>
            </a:r>
            <a:r>
              <a:rPr lang="en-US" altLang="ja-JP" dirty="0"/>
              <a:t>B</a:t>
            </a:r>
            <a:r>
              <a:rPr lang="ja-JP" altLang="en-US" dirty="0"/>
              <a:t>ボタン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0609637-B961-45EF-8E1D-3C3EDC729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0" t="15336" b="12047"/>
          <a:stretch/>
        </p:blipFill>
        <p:spPr>
          <a:xfrm>
            <a:off x="8420100" y="4777805"/>
            <a:ext cx="2225059" cy="1183776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2670E83-FA84-477E-98F1-0C634ABEB140}"/>
              </a:ext>
            </a:extLst>
          </p:cNvPr>
          <p:cNvSpPr/>
          <p:nvPr/>
        </p:nvSpPr>
        <p:spPr>
          <a:xfrm>
            <a:off x="8060533" y="5585057"/>
            <a:ext cx="7555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5F6CDDE-4A35-4707-96FA-B2301A0066A0}"/>
              </a:ext>
            </a:extLst>
          </p:cNvPr>
          <p:cNvSpPr/>
          <p:nvPr/>
        </p:nvSpPr>
        <p:spPr>
          <a:xfrm>
            <a:off x="8677590" y="5498482"/>
            <a:ext cx="208588" cy="178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D3510A8-F24C-4BF7-BDD5-5C2C8FFB20BE}"/>
              </a:ext>
            </a:extLst>
          </p:cNvPr>
          <p:cNvSpPr/>
          <p:nvPr/>
        </p:nvSpPr>
        <p:spPr>
          <a:xfrm rot="16200000" flipV="1">
            <a:off x="9971690" y="5800067"/>
            <a:ext cx="5264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C2DA574D-6C12-4D16-8667-0B651F7F4098}"/>
              </a:ext>
            </a:extLst>
          </p:cNvPr>
          <p:cNvSpPr/>
          <p:nvPr/>
        </p:nvSpPr>
        <p:spPr>
          <a:xfrm>
            <a:off x="10172709" y="5521992"/>
            <a:ext cx="101204" cy="86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A715302-0BA2-4A58-BAF9-61BF7AF40C1B}"/>
              </a:ext>
            </a:extLst>
          </p:cNvPr>
          <p:cNvSpPr/>
          <p:nvPr/>
        </p:nvSpPr>
        <p:spPr>
          <a:xfrm>
            <a:off x="9815373" y="5466871"/>
            <a:ext cx="252026" cy="5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8CA516C-F2B6-4722-8613-EF31D6FAA688}"/>
              </a:ext>
            </a:extLst>
          </p:cNvPr>
          <p:cNvSpPr/>
          <p:nvPr/>
        </p:nvSpPr>
        <p:spPr>
          <a:xfrm rot="16200000">
            <a:off x="9469017" y="5813227"/>
            <a:ext cx="7384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34AE2D5B-EC59-4736-AB55-97D2A22AAE0E}"/>
              </a:ext>
            </a:extLst>
          </p:cNvPr>
          <p:cNvSpPr/>
          <p:nvPr/>
        </p:nvSpPr>
        <p:spPr>
          <a:xfrm rot="16200000">
            <a:off x="10066100" y="4693949"/>
            <a:ext cx="353783" cy="39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A83A0778-2563-4417-B747-7CEB6FCA9798}"/>
              </a:ext>
            </a:extLst>
          </p:cNvPr>
          <p:cNvSpPr/>
          <p:nvPr/>
        </p:nvSpPr>
        <p:spPr>
          <a:xfrm>
            <a:off x="10192389" y="4840475"/>
            <a:ext cx="101204" cy="86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D7B1BBB7-316E-427F-9090-5C697026C779}"/>
              </a:ext>
            </a:extLst>
          </p:cNvPr>
          <p:cNvSpPr/>
          <p:nvPr/>
        </p:nvSpPr>
        <p:spPr>
          <a:xfrm rot="16200000">
            <a:off x="8639195" y="4721782"/>
            <a:ext cx="353783" cy="39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58120B45-D72A-43B6-BE69-986F50B24105}"/>
              </a:ext>
            </a:extLst>
          </p:cNvPr>
          <p:cNvSpPr/>
          <p:nvPr/>
        </p:nvSpPr>
        <p:spPr>
          <a:xfrm>
            <a:off x="8765485" y="4865013"/>
            <a:ext cx="101204" cy="86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64B81D6E-3854-45D9-8B3B-5465721C09EB}"/>
              </a:ext>
            </a:extLst>
          </p:cNvPr>
          <p:cNvSpPr/>
          <p:nvPr/>
        </p:nvSpPr>
        <p:spPr>
          <a:xfrm>
            <a:off x="10403265" y="5435416"/>
            <a:ext cx="28952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396317FA-EF99-4CC1-BAFC-12D9DAFFF636}"/>
              </a:ext>
            </a:extLst>
          </p:cNvPr>
          <p:cNvSpPr/>
          <p:nvPr/>
        </p:nvSpPr>
        <p:spPr>
          <a:xfrm>
            <a:off x="10009181" y="5438238"/>
            <a:ext cx="101204" cy="86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411598D7-3034-4AA9-BEC8-F27DADC78D29}"/>
              </a:ext>
            </a:extLst>
          </p:cNvPr>
          <p:cNvSpPr/>
          <p:nvPr/>
        </p:nvSpPr>
        <p:spPr>
          <a:xfrm>
            <a:off x="10352663" y="5413329"/>
            <a:ext cx="101204" cy="86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51B1D4C-9EBC-413B-8EB7-A7081CC48912}"/>
              </a:ext>
            </a:extLst>
          </p:cNvPr>
          <p:cNvSpPr/>
          <p:nvPr/>
        </p:nvSpPr>
        <p:spPr>
          <a:xfrm rot="16200000">
            <a:off x="7932600" y="5712680"/>
            <a:ext cx="30158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E0A2710-7818-4C58-9AF6-A2302F291FEB}"/>
              </a:ext>
            </a:extLst>
          </p:cNvPr>
          <p:cNvSpPr/>
          <p:nvPr/>
        </p:nvSpPr>
        <p:spPr>
          <a:xfrm>
            <a:off x="10212071" y="6040945"/>
            <a:ext cx="7555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F4D91F32-27A2-4E51-89FB-1EEF5B7C02D4}"/>
              </a:ext>
            </a:extLst>
          </p:cNvPr>
          <p:cNvSpPr txBox="1"/>
          <p:nvPr/>
        </p:nvSpPr>
        <p:spPr>
          <a:xfrm>
            <a:off x="10504178" y="4983057"/>
            <a:ext cx="183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ミュートバリア</a:t>
            </a:r>
          </a:p>
        </p:txBody>
      </p:sp>
      <p:pic>
        <p:nvPicPr>
          <p:cNvPr id="3074" name="Picture 2" descr="PS4でクレイジータクシーをやるには？他のプラットフォームも紹介 | よもやまやもよ">
            <a:extLst>
              <a:ext uri="{FF2B5EF4-FFF2-40B4-BE49-F238E27FC236}">
                <a16:creationId xmlns:a16="http://schemas.microsoft.com/office/drawing/2014/main" id="{B950585B-8488-4A63-8089-083E4CA93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5" y="1020196"/>
            <a:ext cx="7360523" cy="41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A89247-FE4C-4629-9342-BD0DC69EF8D5}"/>
              </a:ext>
            </a:extLst>
          </p:cNvPr>
          <p:cNvSpPr/>
          <p:nvPr/>
        </p:nvSpPr>
        <p:spPr>
          <a:xfrm>
            <a:off x="639209" y="1212416"/>
            <a:ext cx="3185160" cy="617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ゲージ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459B950-925D-4077-ABA2-770CE155E264}"/>
              </a:ext>
            </a:extLst>
          </p:cNvPr>
          <p:cNvSpPr/>
          <p:nvPr/>
        </p:nvSpPr>
        <p:spPr>
          <a:xfrm>
            <a:off x="5312800" y="1141198"/>
            <a:ext cx="2392680" cy="1562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マップ</a:t>
            </a:r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5E547-AAE2-404B-A9B4-38459763E2CA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EEF6CCD-E54A-44E5-B465-F0907541C47A}"/>
              </a:ext>
            </a:extLst>
          </p:cNvPr>
          <p:cNvSpPr txBox="1"/>
          <p:nvPr/>
        </p:nvSpPr>
        <p:spPr>
          <a:xfrm>
            <a:off x="428503" y="1319454"/>
            <a:ext cx="4130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町にはい</a:t>
            </a:r>
            <a:r>
              <a:rPr lang="ja-JP" altLang="en-US" dirty="0"/>
              <a:t>た</a:t>
            </a:r>
            <a:r>
              <a:rPr kumimoji="1" lang="ja-JP" altLang="en-US" dirty="0"/>
              <a:t>るところに</a:t>
            </a:r>
            <a:endParaRPr kumimoji="1" lang="en-US" altLang="ja-JP" dirty="0"/>
          </a:p>
          <a:p>
            <a:r>
              <a:rPr lang="ja-JP" altLang="en-US" dirty="0"/>
              <a:t>悪いものが蔓延っている！</a:t>
            </a:r>
            <a:endParaRPr lang="en-US" altLang="ja-JP" dirty="0"/>
          </a:p>
          <a:p>
            <a:r>
              <a:rPr lang="ja-JP" altLang="en-US" dirty="0"/>
              <a:t>奴ら</a:t>
            </a:r>
            <a:r>
              <a:rPr kumimoji="1" lang="ja-JP" altLang="en-US" dirty="0"/>
              <a:t>に対して正義の鉄槌を行おう！</a:t>
            </a:r>
            <a:endParaRPr kumimoji="1" lang="en-US" altLang="ja-JP" dirty="0"/>
          </a:p>
        </p:txBody>
      </p:sp>
      <p:sp>
        <p:nvSpPr>
          <p:cNvPr id="41" name="スクロール: 横 40">
            <a:extLst>
              <a:ext uri="{FF2B5EF4-FFF2-40B4-BE49-F238E27FC236}">
                <a16:creationId xmlns:a16="http://schemas.microsoft.com/office/drawing/2014/main" id="{C093F458-B1E5-4534-AB9D-DC2158F36BA9}"/>
              </a:ext>
            </a:extLst>
          </p:cNvPr>
          <p:cNvSpPr/>
          <p:nvPr/>
        </p:nvSpPr>
        <p:spPr>
          <a:xfrm>
            <a:off x="2032378" y="5660132"/>
            <a:ext cx="2443786" cy="871623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マナーの悪い人を</a:t>
            </a:r>
            <a:endParaRPr kumimoji="1" lang="en-US" altLang="ja-JP" dirty="0">
              <a:solidFill>
                <a:schemeClr val="accent2">
                  <a:lumMod val="50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吹き飛ばす</a:t>
            </a:r>
            <a:r>
              <a:rPr kumimoji="1" lang="en-US" altLang="ja-JP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2" name="スクロール: 横 41">
            <a:extLst>
              <a:ext uri="{FF2B5EF4-FFF2-40B4-BE49-F238E27FC236}">
                <a16:creationId xmlns:a16="http://schemas.microsoft.com/office/drawing/2014/main" id="{453BF2FE-229B-4FFE-8D26-C2D64E88AD21}"/>
              </a:ext>
            </a:extLst>
          </p:cNvPr>
          <p:cNvSpPr/>
          <p:nvPr/>
        </p:nvSpPr>
        <p:spPr>
          <a:xfrm>
            <a:off x="4655248" y="5660610"/>
            <a:ext cx="2416325" cy="871623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accent2">
                    <a:lumMod val="50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邪魔なものを</a:t>
            </a:r>
            <a:r>
              <a:rPr lang="ja-JP" altLang="en-US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壊す</a:t>
            </a:r>
            <a:r>
              <a:rPr kumimoji="1" lang="en-US" altLang="ja-JP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59C3D86-9E36-4BED-8BD5-527529AA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21" y="3720210"/>
            <a:ext cx="2145978" cy="1963082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ABDC80E4-72D6-4DE7-A5E7-825866E90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13" y="3720145"/>
            <a:ext cx="2078916" cy="1889924"/>
          </a:xfrm>
          <a:prstGeom prst="rect">
            <a:avLst/>
          </a:prstGeom>
        </p:spPr>
      </p:pic>
      <p:sp>
        <p:nvSpPr>
          <p:cNvPr id="45" name="スクロール: 横 44">
            <a:extLst>
              <a:ext uri="{FF2B5EF4-FFF2-40B4-BE49-F238E27FC236}">
                <a16:creationId xmlns:a16="http://schemas.microsoft.com/office/drawing/2014/main" id="{D545BD2D-30BF-4E86-9C64-3A3F9D9BFA0A}"/>
              </a:ext>
            </a:extLst>
          </p:cNvPr>
          <p:cNvSpPr/>
          <p:nvPr/>
        </p:nvSpPr>
        <p:spPr>
          <a:xfrm>
            <a:off x="7203396" y="5660545"/>
            <a:ext cx="2236294" cy="871623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accent2">
                    <a:lumMod val="50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気に入らないものを</a:t>
            </a:r>
            <a:r>
              <a:rPr lang="ja-JP" altLang="en-US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閉じ込める</a:t>
            </a:r>
            <a:r>
              <a:rPr kumimoji="1" lang="en-US" altLang="ja-JP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DCF40B98-6FD8-4E10-88B9-BE713367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830" y="3720145"/>
            <a:ext cx="1981372" cy="1908213"/>
          </a:xfrm>
          <a:prstGeom prst="rect">
            <a:avLst/>
          </a:prstGeom>
        </p:spPr>
      </p:pic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17BE4470-3A06-435B-BFF4-33EBCCE374EF}"/>
              </a:ext>
            </a:extLst>
          </p:cNvPr>
          <p:cNvGrpSpPr/>
          <p:nvPr/>
        </p:nvGrpSpPr>
        <p:grpSpPr>
          <a:xfrm>
            <a:off x="7035422" y="411726"/>
            <a:ext cx="4806570" cy="2726130"/>
            <a:chOff x="623269" y="1180862"/>
            <a:chExt cx="4527991" cy="2507989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15B8EAF2-4A77-4914-B86F-022296F9899C}"/>
                </a:ext>
              </a:extLst>
            </p:cNvPr>
            <p:cNvSpPr/>
            <p:nvPr/>
          </p:nvSpPr>
          <p:spPr>
            <a:xfrm>
              <a:off x="623269" y="1273558"/>
              <a:ext cx="922020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D3413ADC-21A0-40EA-9191-5CB1B5A4CEBD}"/>
                </a:ext>
              </a:extLst>
            </p:cNvPr>
            <p:cNvSpPr/>
            <p:nvPr/>
          </p:nvSpPr>
          <p:spPr>
            <a:xfrm>
              <a:off x="623269" y="2126998"/>
              <a:ext cx="922020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A486A388-060E-492C-A671-B9759917BA9F}"/>
                </a:ext>
              </a:extLst>
            </p:cNvPr>
            <p:cNvSpPr/>
            <p:nvPr/>
          </p:nvSpPr>
          <p:spPr>
            <a:xfrm>
              <a:off x="1834849" y="2126998"/>
              <a:ext cx="1470660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ED5365E9-0AF8-43C3-B9AE-B1ACBAD84F2A}"/>
                </a:ext>
              </a:extLst>
            </p:cNvPr>
            <p:cNvSpPr/>
            <p:nvPr/>
          </p:nvSpPr>
          <p:spPr>
            <a:xfrm>
              <a:off x="1834849" y="1273558"/>
              <a:ext cx="320502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BBE33C38-C7CA-475E-8784-A7732C03DFB8}"/>
                </a:ext>
              </a:extLst>
            </p:cNvPr>
            <p:cNvSpPr/>
            <p:nvPr/>
          </p:nvSpPr>
          <p:spPr>
            <a:xfrm>
              <a:off x="2409927" y="1273558"/>
              <a:ext cx="1185142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4669C758-6FD8-49E5-AB09-B85C195033B1}"/>
                </a:ext>
              </a:extLst>
            </p:cNvPr>
            <p:cNvSpPr/>
            <p:nvPr/>
          </p:nvSpPr>
          <p:spPr>
            <a:xfrm>
              <a:off x="3595069" y="2126998"/>
              <a:ext cx="1455420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505BE203-0579-4469-A167-5CBEA7D1926A}"/>
                </a:ext>
              </a:extLst>
            </p:cNvPr>
            <p:cNvSpPr/>
            <p:nvPr/>
          </p:nvSpPr>
          <p:spPr>
            <a:xfrm>
              <a:off x="3751867" y="1277536"/>
              <a:ext cx="1298621" cy="5522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E0A8AAC1-7E0D-46F7-B8B6-4CBD85D696A7}"/>
                </a:ext>
              </a:extLst>
            </p:cNvPr>
            <p:cNvSpPr/>
            <p:nvPr/>
          </p:nvSpPr>
          <p:spPr>
            <a:xfrm>
              <a:off x="623269" y="2839389"/>
              <a:ext cx="944583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972504F0-CD06-4E0E-8BA2-43058D348970}"/>
                </a:ext>
              </a:extLst>
            </p:cNvPr>
            <p:cNvSpPr/>
            <p:nvPr/>
          </p:nvSpPr>
          <p:spPr>
            <a:xfrm>
              <a:off x="1815877" y="3210859"/>
              <a:ext cx="944583" cy="477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DE7F6AEF-08A3-49B8-9FFA-8E4E02B8879E}"/>
                </a:ext>
              </a:extLst>
            </p:cNvPr>
            <p:cNvSpPr/>
            <p:nvPr/>
          </p:nvSpPr>
          <p:spPr>
            <a:xfrm>
              <a:off x="3072709" y="3210859"/>
              <a:ext cx="1981371" cy="477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4EB1420F-320A-4628-96CF-DB4DB9BA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830" y="2006484"/>
              <a:ext cx="656239" cy="656239"/>
            </a:xfrm>
            <a:prstGeom prst="rect">
              <a:avLst/>
            </a:prstGeom>
          </p:spPr>
        </p:pic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423542F7-5E87-4DE4-8CFE-36C71D23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021" y="2303611"/>
              <a:ext cx="656239" cy="656239"/>
            </a:xfrm>
            <a:prstGeom prst="rect">
              <a:avLst/>
            </a:prstGeom>
          </p:spPr>
        </p:pic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7969FF61-DCA3-4A62-8350-7A4172ADE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2149" y="1180862"/>
              <a:ext cx="656239" cy="656239"/>
            </a:xfrm>
            <a:prstGeom prst="rect">
              <a:avLst/>
            </a:prstGeom>
          </p:spPr>
        </p:pic>
        <p:pic>
          <p:nvPicPr>
            <p:cNvPr id="61" name="図 60">
              <a:extLst>
                <a:ext uri="{FF2B5EF4-FFF2-40B4-BE49-F238E27FC236}">
                  <a16:creationId xmlns:a16="http://schemas.microsoft.com/office/drawing/2014/main" id="{B3DBBBD9-1DBD-48C2-9CA6-22C98949D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345" y="2936000"/>
              <a:ext cx="656239" cy="65623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2EF45D76-7026-436F-BAA2-ABF3B245A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178" y="2204057"/>
              <a:ext cx="656239" cy="656239"/>
            </a:xfrm>
            <a:prstGeom prst="rect">
              <a:avLst/>
            </a:prstGeom>
          </p:spPr>
        </p:pic>
      </p:grp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19C2DD3-B75C-421D-A97C-43D6B62C507B}"/>
              </a:ext>
            </a:extLst>
          </p:cNvPr>
          <p:cNvSpPr txBox="1"/>
          <p:nvPr/>
        </p:nvSpPr>
        <p:spPr>
          <a:xfrm>
            <a:off x="428503" y="2566164"/>
            <a:ext cx="413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しかし能力を使いすぎと・・・？</a:t>
            </a:r>
          </a:p>
        </p:txBody>
      </p:sp>
    </p:spTree>
    <p:extLst>
      <p:ext uri="{BB962C8B-B14F-4D97-AF65-F5344CB8AC3E}">
        <p14:creationId xmlns:p14="http://schemas.microsoft.com/office/powerpoint/2010/main" val="214033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D151C2-8EDB-4BCD-AB0A-A477487CF578}"/>
              </a:ext>
            </a:extLst>
          </p:cNvPr>
          <p:cNvSpPr/>
          <p:nvPr/>
        </p:nvSpPr>
        <p:spPr>
          <a:xfrm>
            <a:off x="7183040" y="5416985"/>
            <a:ext cx="3071033" cy="9233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しかしこのゲームでは</a:t>
            </a:r>
            <a:endParaRPr lang="en-US" altLang="ja-JP" dirty="0">
              <a:solidFill>
                <a:schemeClr val="tx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大きな</a:t>
            </a:r>
            <a:r>
              <a:rPr lang="ja-JP" altLang="en-US" dirty="0">
                <a:solidFill>
                  <a:srgbClr val="0070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失点</a:t>
            </a:r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こそが</a:t>
            </a:r>
            <a:r>
              <a:rPr lang="ja-JP" altLang="en-US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高得点</a:t>
            </a:r>
            <a:r>
              <a:rPr lang="en-US" altLang="ja-JP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!!</a:t>
            </a:r>
          </a:p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今までにないカートゲーム</a:t>
            </a:r>
            <a:r>
              <a:rPr lang="en-US" altLang="ja-JP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!!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692F736-B693-4DC1-9BAF-B8CC22D9E3C8}"/>
              </a:ext>
            </a:extLst>
          </p:cNvPr>
          <p:cNvSpPr/>
          <p:nvPr/>
        </p:nvSpPr>
        <p:spPr>
          <a:xfrm>
            <a:off x="2471938" y="5416985"/>
            <a:ext cx="3271886" cy="9233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悪いことをすると</a:t>
            </a:r>
            <a:r>
              <a:rPr lang="ja-JP" altLang="en-US" dirty="0">
                <a:solidFill>
                  <a:srgbClr val="0070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失点</a:t>
            </a:r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する</a:t>
            </a:r>
            <a:r>
              <a:rPr lang="en-US" altLang="ja-JP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…</a:t>
            </a:r>
          </a:p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重い罪ほど</a:t>
            </a:r>
            <a:r>
              <a:rPr lang="ja-JP" altLang="en-US" dirty="0">
                <a:solidFill>
                  <a:srgbClr val="0070C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失点</a:t>
            </a:r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が大きい</a:t>
            </a:r>
            <a:r>
              <a:rPr lang="en-US" altLang="ja-JP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!!</a:t>
            </a:r>
          </a:p>
          <a:p>
            <a:r>
              <a:rPr lang="ja-JP" altLang="en-US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悪いことを連続するとコンボに</a:t>
            </a:r>
            <a:r>
              <a:rPr lang="en-US" altLang="ja-JP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!!</a:t>
            </a:r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9EC531F1-2EA7-4BDF-A8DC-4869F12C26A1}"/>
              </a:ext>
            </a:extLst>
          </p:cNvPr>
          <p:cNvSpPr/>
          <p:nvPr/>
        </p:nvSpPr>
        <p:spPr>
          <a:xfrm rot="16200000">
            <a:off x="6001778" y="5469707"/>
            <a:ext cx="923308" cy="817865"/>
          </a:xfrm>
          <a:prstGeom prst="down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307820-F4D2-49BF-8DAB-A0881F830D9D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ゲームの説明２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3FF1468-C185-4DF8-83D0-6C7A0A604C23}"/>
              </a:ext>
            </a:extLst>
          </p:cNvPr>
          <p:cNvSpPr txBox="1"/>
          <p:nvPr/>
        </p:nvSpPr>
        <p:spPr>
          <a:xfrm>
            <a:off x="567559" y="957759"/>
            <a:ext cx="646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スピード違反・器物損壊罪・威力業務妨害</a:t>
            </a:r>
            <a:endParaRPr kumimoji="1" lang="en-US" altLang="ja-JP" dirty="0"/>
          </a:p>
          <a:p>
            <a:r>
              <a:rPr kumimoji="1" lang="ja-JP" altLang="en-US" dirty="0"/>
              <a:t>能力を使いすぎると警察がたくさん追ってくる！</a:t>
            </a:r>
            <a:endParaRPr kumimoji="1" lang="en-US" altLang="ja-JP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F74C9F98-C148-4690-98AC-09F497E5E444}"/>
              </a:ext>
            </a:extLst>
          </p:cNvPr>
          <p:cNvGrpSpPr/>
          <p:nvPr/>
        </p:nvGrpSpPr>
        <p:grpSpPr>
          <a:xfrm>
            <a:off x="567559" y="2804462"/>
            <a:ext cx="9568206" cy="2455694"/>
            <a:chOff x="386499" y="1965477"/>
            <a:chExt cx="9568206" cy="2455694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DD094B40-EB19-4C7E-9A12-9181006B6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8" t="24702" r="6553" b="26209"/>
            <a:stretch/>
          </p:blipFill>
          <p:spPr>
            <a:xfrm>
              <a:off x="386499" y="2083324"/>
              <a:ext cx="9568206" cy="2337847"/>
            </a:xfrm>
            <a:prstGeom prst="rect">
              <a:avLst/>
            </a:prstGeom>
          </p:spPr>
        </p:pic>
        <p:pic>
          <p:nvPicPr>
            <p:cNvPr id="2050" name="Picture 2" descr="https://illustimage.com/photo/dl/3368.png?20170525">
              <a:extLst>
                <a:ext uri="{FF2B5EF4-FFF2-40B4-BE49-F238E27FC236}">
                  <a16:creationId xmlns:a16="http://schemas.microsoft.com/office/drawing/2014/main" id="{650BAE49-AE02-454E-AFD8-002B51380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1129" y="2005517"/>
              <a:ext cx="1443583" cy="1443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illustimage.com/photo/dl/3368.png?20170525">
              <a:extLst>
                <a:ext uri="{FF2B5EF4-FFF2-40B4-BE49-F238E27FC236}">
                  <a16:creationId xmlns:a16="http://schemas.microsoft.com/office/drawing/2014/main" id="{4BF336FD-399E-468C-84E6-FE4729994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91880" y="2195625"/>
              <a:ext cx="1443583" cy="1443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illustimage.com/photo/dl/3368.png?20170525">
              <a:extLst>
                <a:ext uri="{FF2B5EF4-FFF2-40B4-BE49-F238E27FC236}">
                  <a16:creationId xmlns:a16="http://schemas.microsoft.com/office/drawing/2014/main" id="{5D748737-C9AD-477E-A95E-E77717274B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67958" y="1965477"/>
              <a:ext cx="1443583" cy="1443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339AAC82-15BE-42BD-AE95-D8CCE67DE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95" b="21881"/>
            <a:stretch/>
          </p:blipFill>
          <p:spPr>
            <a:xfrm flipH="1">
              <a:off x="6800350" y="2485794"/>
              <a:ext cx="1560222" cy="802326"/>
            </a:xfrm>
            <a:prstGeom prst="rect">
              <a:avLst/>
            </a:prstGeom>
          </p:spPr>
        </p:pic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034C5D15-0723-4944-ADC1-EE781520F68F}"/>
                </a:ext>
              </a:extLst>
            </p:cNvPr>
            <p:cNvSpPr/>
            <p:nvPr/>
          </p:nvSpPr>
          <p:spPr>
            <a:xfrm>
              <a:off x="5925168" y="3096921"/>
              <a:ext cx="785568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C152E32-7FB0-40B5-BE85-F6A8EDC4D246}"/>
                </a:ext>
              </a:extLst>
            </p:cNvPr>
            <p:cNvSpPr/>
            <p:nvPr/>
          </p:nvSpPr>
          <p:spPr>
            <a:xfrm>
              <a:off x="5743824" y="2936588"/>
              <a:ext cx="1070576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B6476144-9DF1-415E-BB4A-0E7075B38A7E}"/>
                </a:ext>
              </a:extLst>
            </p:cNvPr>
            <p:cNvSpPr/>
            <p:nvPr/>
          </p:nvSpPr>
          <p:spPr>
            <a:xfrm>
              <a:off x="6147090" y="2798428"/>
              <a:ext cx="785568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6" name="図 25">
            <a:extLst>
              <a:ext uri="{FF2B5EF4-FFF2-40B4-BE49-F238E27FC236}">
                <a16:creationId xmlns:a16="http://schemas.microsoft.com/office/drawing/2014/main" id="{F33A185B-8B31-4CDD-B494-4E756AB8D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7" t="6374" r="44494" b="-351"/>
          <a:stretch/>
        </p:blipFill>
        <p:spPr>
          <a:xfrm rot="5669311">
            <a:off x="2861137" y="2163825"/>
            <a:ext cx="874389" cy="142791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14D67D7-C0FA-451F-8580-EA93AD0A01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3" t="-6822" r="-2491" b="-351"/>
          <a:stretch/>
        </p:blipFill>
        <p:spPr>
          <a:xfrm rot="4587182">
            <a:off x="1093707" y="2108100"/>
            <a:ext cx="952598" cy="1628417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096ADD2-1672-42D2-84EF-AFAF486610AA}"/>
              </a:ext>
            </a:extLst>
          </p:cNvPr>
          <p:cNvSpPr txBox="1"/>
          <p:nvPr/>
        </p:nvSpPr>
        <p:spPr>
          <a:xfrm>
            <a:off x="602137" y="1836102"/>
            <a:ext cx="390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警察の猛攻を掻い潜り、暴れまわれ</a:t>
            </a:r>
            <a:r>
              <a:rPr lang="en-US" altLang="ja-JP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!!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958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52AE44-9078-488B-8966-BAB2AC21D072}"/>
              </a:ext>
            </a:extLst>
          </p:cNvPr>
          <p:cNvSpPr txBox="1"/>
          <p:nvPr/>
        </p:nvSpPr>
        <p:spPr>
          <a:xfrm>
            <a:off x="2541179" y="2015651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この世界の君は正義の使者！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かっこいい</a:t>
            </a:r>
            <a:r>
              <a:rPr lang="ja-JP" altLang="en-US" dirty="0"/>
              <a:t>ダークヒーローになりきって、思う存分暴れよう！！！</a:t>
            </a:r>
            <a:endParaRPr kumimoji="1"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604" y="3084584"/>
            <a:ext cx="4394787" cy="329609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E72BE6B-C11E-4BB1-94E0-F02940E68163}"/>
              </a:ext>
            </a:extLst>
          </p:cNvPr>
          <p:cNvSpPr/>
          <p:nvPr/>
        </p:nvSpPr>
        <p:spPr>
          <a:xfrm>
            <a:off x="2495745" y="1374359"/>
            <a:ext cx="8141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日常生活によく目にする無視するしかないグレーゾーンなイラつくこと</a:t>
            </a:r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292</Words>
  <Application>Microsoft Office PowerPoint</Application>
  <PresentationFormat>ワイド画面</PresentationFormat>
  <Paragraphs>54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HGPｺﾞｼｯｸE</vt:lpstr>
      <vt:lpstr>HGP創英角ﾎﾟｯﾌﾟ体</vt:lpstr>
      <vt:lpstr>HGSｺﾞｼｯｸE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46</cp:revision>
  <dcterms:created xsi:type="dcterms:W3CDTF">2023-01-11T08:16:55Z</dcterms:created>
  <dcterms:modified xsi:type="dcterms:W3CDTF">2023-01-12T10:48:51Z</dcterms:modified>
</cp:coreProperties>
</file>